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2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9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32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6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98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58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9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2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6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0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9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7448F-8314-694F-9DF3-8FFC2F579D52}" type="datetimeFigureOut">
              <a:rPr lang="ru-RU" smtClean="0"/>
              <a:t>25.03.16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5C2D2-5E7B-7D43-A037-91239F142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61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93711" y="445628"/>
            <a:ext cx="59909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My </a:t>
            </a:r>
            <a:r>
              <a:rPr lang="en-US" sz="4800" b="1" i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favourite</a:t>
            </a:r>
            <a:r>
              <a:rPr lang="en-US" sz="48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TV-show</a:t>
            </a:r>
            <a:endParaRPr lang="ru-RU" sz="48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737" y="1748029"/>
            <a:ext cx="351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Victoria </a:t>
            </a:r>
            <a:r>
              <a:rPr lang="en-US" sz="3600" b="1" i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Levitova</a:t>
            </a:r>
            <a:endParaRPr lang="ru-RU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580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7764" y="5087222"/>
            <a:ext cx="864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6600"/>
                </a:solidFill>
              </a:rPr>
              <a:t>Quite often they should cook the same dish as they have seen. Sometimes they make it great.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97" y="501672"/>
            <a:ext cx="7151903" cy="421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28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6802" y="5812896"/>
            <a:ext cx="864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6600"/>
                </a:solidFill>
              </a:rPr>
              <a:t>And sometimes they fail.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8" y="403246"/>
            <a:ext cx="8566007" cy="481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6802" y="5812896"/>
            <a:ext cx="864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6600"/>
                </a:solidFill>
              </a:rPr>
              <a:t>And now I will tell you about the judges of this show.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35454"/>
            <a:ext cx="7620000" cy="5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74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6802" y="5812896"/>
            <a:ext cx="864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6600"/>
                </a:solidFill>
              </a:rPr>
              <a:t>The first one is Nikolai </a:t>
            </a:r>
            <a:r>
              <a:rPr lang="en-US" sz="2800" i="1" dirty="0" err="1" smtClean="0">
                <a:solidFill>
                  <a:srgbClr val="FF6600"/>
                </a:solidFill>
              </a:rPr>
              <a:t>Tishenko</a:t>
            </a:r>
            <a:r>
              <a:rPr lang="en-US" sz="2800" i="1" dirty="0" smtClean="0">
                <a:solidFill>
                  <a:srgbClr val="FF6600"/>
                </a:solidFill>
              </a:rPr>
              <a:t>.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14" y="226862"/>
            <a:ext cx="5328487" cy="5328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8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960" y="5120398"/>
            <a:ext cx="8648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6600"/>
                </a:solidFill>
              </a:rPr>
              <a:t>He is a famous restaurant keeper, he has many restaurants in Kie</a:t>
            </a:r>
            <a:r>
              <a:rPr lang="en-US" sz="2800" i="1" dirty="0">
                <a:solidFill>
                  <a:srgbClr val="FF6600"/>
                </a:solidFill>
              </a:rPr>
              <a:t>v</a:t>
            </a:r>
            <a:r>
              <a:rPr lang="en-US" sz="2800" i="1" dirty="0" smtClean="0">
                <a:solidFill>
                  <a:srgbClr val="FF6600"/>
                </a:solidFill>
              </a:rPr>
              <a:t> and he looks only for qualified and gifted cookers.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72" y="385941"/>
            <a:ext cx="3862901" cy="257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07" y="385941"/>
            <a:ext cx="4059973" cy="2706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803" y="2585215"/>
            <a:ext cx="4506991" cy="2535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15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6802" y="5812896"/>
            <a:ext cx="864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6600"/>
                </a:solidFill>
              </a:rPr>
              <a:t>The next one is Tatyana </a:t>
            </a:r>
            <a:r>
              <a:rPr lang="en-US" sz="2800" i="1" dirty="0" err="1" smtClean="0">
                <a:solidFill>
                  <a:srgbClr val="FF6600"/>
                </a:solidFill>
              </a:rPr>
              <a:t>Litvinova</a:t>
            </a:r>
            <a:r>
              <a:rPr lang="en-US" sz="2800" i="1" dirty="0" smtClean="0">
                <a:solidFill>
                  <a:srgbClr val="FF6600"/>
                </a:solidFill>
              </a:rPr>
              <a:t>. 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48" y="423955"/>
            <a:ext cx="7431389" cy="4958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6802" y="5805279"/>
            <a:ext cx="864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6600"/>
                </a:solidFill>
              </a:rPr>
              <a:t>This woman is definitely smart </a:t>
            </a:r>
            <a:r>
              <a:rPr lang="en-US" sz="2800" i="1" smtClean="0">
                <a:solidFill>
                  <a:srgbClr val="FF6600"/>
                </a:solidFill>
              </a:rPr>
              <a:t>and </a:t>
            </a:r>
            <a:r>
              <a:rPr lang="en-US" sz="2800" i="1" smtClean="0">
                <a:solidFill>
                  <a:srgbClr val="FF6600"/>
                </a:solidFill>
              </a:rPr>
              <a:t>intelligent</a:t>
            </a:r>
            <a:r>
              <a:rPr lang="en-US" sz="2800" i="1" dirty="0" smtClean="0">
                <a:solidFill>
                  <a:srgbClr val="FF6600"/>
                </a:solidFill>
              </a:rPr>
              <a:t>, she knows a lot about culinary art.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59" y="2232452"/>
            <a:ext cx="5019256" cy="3346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2" y="257008"/>
            <a:ext cx="5079724" cy="338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73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6802" y="5812896"/>
            <a:ext cx="864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6600"/>
                </a:solidFill>
              </a:rPr>
              <a:t>And the last one is Ector Bravo. 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6" y="383244"/>
            <a:ext cx="7847434" cy="5229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6802" y="5661714"/>
            <a:ext cx="864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6600"/>
                </a:solidFill>
              </a:rPr>
              <a:t>He is one of the best cookers worldwide and he believes cooking is a real </a:t>
            </a:r>
            <a:r>
              <a:rPr lang="en-US" sz="2800" i="1" dirty="0" err="1" smtClean="0">
                <a:solidFill>
                  <a:srgbClr val="FF6600"/>
                </a:solidFill>
              </a:rPr>
              <a:t>magic,a</a:t>
            </a:r>
            <a:r>
              <a:rPr lang="en-US" sz="2800" i="1" dirty="0" smtClean="0">
                <a:solidFill>
                  <a:srgbClr val="FF6600"/>
                </a:solidFill>
              </a:rPr>
              <a:t> real art.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2" y="344818"/>
            <a:ext cx="5246743" cy="3299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315" y="2095964"/>
            <a:ext cx="5065300" cy="3373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3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6602" y="5114236"/>
            <a:ext cx="8648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6600"/>
                </a:solidFill>
              </a:rPr>
              <a:t>By the way, the prize is absolutely amazing I think: 500 thousand </a:t>
            </a:r>
            <a:r>
              <a:rPr lang="en-US" sz="2800" i="1" dirty="0" err="1" smtClean="0">
                <a:solidFill>
                  <a:srgbClr val="FF6600"/>
                </a:solidFill>
              </a:rPr>
              <a:t>hrivnyas</a:t>
            </a:r>
            <a:r>
              <a:rPr lang="en-US" sz="2800" i="1" dirty="0" smtClean="0">
                <a:solidFill>
                  <a:srgbClr val="FF6600"/>
                </a:solidFill>
              </a:rPr>
              <a:t> and studying at the most prestigious and famous culinary school “ Le cordon bleu” in France. 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5575"/>
            <a:ext cx="7127875" cy="4755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8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8266"/>
            <a:ext cx="6305164" cy="4728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59449" y="5104273"/>
            <a:ext cx="7983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FF6600"/>
                </a:solidFill>
              </a:rPr>
              <a:t>I would like to tell you about my </a:t>
            </a:r>
            <a:r>
              <a:rPr lang="en-US" sz="2800" i="1" dirty="0" err="1">
                <a:solidFill>
                  <a:srgbClr val="FF6600"/>
                </a:solidFill>
              </a:rPr>
              <a:t>favourite</a:t>
            </a:r>
            <a:r>
              <a:rPr lang="en-US" sz="2800" i="1" dirty="0">
                <a:solidFill>
                  <a:srgbClr val="FF6600"/>
                </a:solidFill>
              </a:rPr>
              <a:t> TV-show. I am really crazy about </a:t>
            </a:r>
            <a:r>
              <a:rPr lang="en-US" sz="2800" i="1" dirty="0" err="1">
                <a:solidFill>
                  <a:srgbClr val="FF6600"/>
                </a:solidFill>
              </a:rPr>
              <a:t>ukrainian</a:t>
            </a:r>
            <a:r>
              <a:rPr lang="en-US" sz="2800" i="1" dirty="0">
                <a:solidFill>
                  <a:srgbClr val="FF6600"/>
                </a:solidFill>
              </a:rPr>
              <a:t> “master-chief”.</a:t>
            </a:r>
            <a:endParaRPr lang="ru-RU" sz="2800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1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6602" y="5916662"/>
            <a:ext cx="864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FF6600"/>
                </a:solidFill>
              </a:rPr>
              <a:t>So</a:t>
            </a:r>
            <a:r>
              <a:rPr lang="en-US" sz="2800" i="1" dirty="0" smtClean="0">
                <a:solidFill>
                  <a:srgbClr val="FF6600"/>
                </a:solidFill>
              </a:rPr>
              <a:t>, people, winning </a:t>
            </a:r>
            <a:r>
              <a:rPr lang="en-US" sz="2800" i="1" dirty="0">
                <a:solidFill>
                  <a:srgbClr val="FF6600"/>
                </a:solidFill>
              </a:rPr>
              <a:t>this prize are incredibly happy. 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66700"/>
            <a:ext cx="7975719" cy="532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79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6080" y="5083471"/>
            <a:ext cx="88756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The main thing is that everyone, who thinks  he has an ability to cook can go to this show and try himself in this sphere. 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54" y="388762"/>
            <a:ext cx="6718954" cy="4479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73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6080" y="5083471"/>
            <a:ext cx="8875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Your dishes must be tasty cooked and beautifully presented.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0" y="228600"/>
            <a:ext cx="38100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26" y="215118"/>
            <a:ext cx="3628871" cy="2147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02" y="2074953"/>
            <a:ext cx="4837815" cy="2721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2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6080" y="5083471"/>
            <a:ext cx="8875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The structure of this show is the next: who wants to take part in it, should cook a dish and write the CV. 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35" y="186629"/>
            <a:ext cx="6015258" cy="4730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2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6080" y="5083471"/>
            <a:ext cx="8875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Then he or she presents all this to judges and they decide if you are ready to go further.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0" y="332601"/>
            <a:ext cx="4581453" cy="2660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60" y="1727694"/>
            <a:ext cx="4843265" cy="3170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8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7764" y="5087222"/>
            <a:ext cx="8648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If yes, you come to the next stage and there you should also cook one perfect dish in order to continue your way in this show. 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22" y="348456"/>
            <a:ext cx="6834374" cy="4556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18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7764" y="5087222"/>
            <a:ext cx="8648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6600"/>
                </a:solidFill>
              </a:rPr>
              <a:t>They cook different unusual dishes from unusual and even frightening </a:t>
            </a:r>
            <a:r>
              <a:rPr lang="en-US" sz="2800" dirty="0" err="1" smtClean="0">
                <a:solidFill>
                  <a:srgbClr val="FF6600"/>
                </a:solidFill>
              </a:rPr>
              <a:t>ingr</a:t>
            </a:r>
            <a:r>
              <a:rPr lang="en-US" sz="2800" dirty="0" err="1">
                <a:solidFill>
                  <a:srgbClr val="FF6600"/>
                </a:solidFill>
              </a:rPr>
              <a:t>e</a:t>
            </a:r>
            <a:r>
              <a:rPr lang="en-US" sz="2800" dirty="0" err="1" smtClean="0">
                <a:solidFill>
                  <a:srgbClr val="FF6600"/>
                </a:solidFill>
              </a:rPr>
              <a:t>diens</a:t>
            </a:r>
            <a:r>
              <a:rPr lang="en-US" sz="2800" dirty="0" smtClean="0">
                <a:solidFill>
                  <a:srgbClr val="FF6600"/>
                </a:solidFill>
              </a:rPr>
              <a:t>.</a:t>
            </a:r>
            <a:r>
              <a:rPr lang="ru-RU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They can cook snakes,</a:t>
            </a:r>
            <a:r>
              <a:rPr lang="ru-RU" sz="2800" dirty="0" smtClean="0">
                <a:solidFill>
                  <a:srgbClr val="FF6600"/>
                </a:solidFill>
              </a:rPr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spiders and many other difficult things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2" y="241892"/>
            <a:ext cx="4540503" cy="302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75" y="1636657"/>
            <a:ext cx="5080420" cy="338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84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7764" y="5087222"/>
            <a:ext cx="8648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6600"/>
                </a:solidFill>
              </a:rPr>
              <a:t>Participants of Master chief always take part in different competitions. Often they work in teams and judges create for them many difficult situations. </a:t>
            </a:r>
            <a:endParaRPr lang="ru-RU" sz="2800" i="1" dirty="0">
              <a:solidFill>
                <a:srgbClr val="FF6600"/>
              </a:soli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3" y="217636"/>
            <a:ext cx="4571846" cy="304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31" y="1293970"/>
            <a:ext cx="4687503" cy="3515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8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354</Words>
  <Application>Microsoft Macintosh PowerPoint</Application>
  <PresentationFormat>Экран (4:3)</PresentationFormat>
  <Paragraphs>21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AppleUser</dc:creator>
  <cp:lastModifiedBy>AppleUser</cp:lastModifiedBy>
  <cp:revision>11</cp:revision>
  <dcterms:created xsi:type="dcterms:W3CDTF">2016-03-24T18:07:06Z</dcterms:created>
  <dcterms:modified xsi:type="dcterms:W3CDTF">2016-03-25T08:01:04Z</dcterms:modified>
</cp:coreProperties>
</file>